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NÃO TEMAS, SOU CONTIGO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NÃO TEMAS, SOU CONTIGO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5EC60D1-0AF0-4248-809F-9100F4EC51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Quando a fé por vezes falta, </a:t>
            </a:r>
          </a:p>
          <a:p>
            <a:r>
              <a:rPr lang="pt-BR" dirty="0"/>
              <a:t>quando o Sol não posso ver, </a:t>
            </a:r>
          </a:p>
          <a:p>
            <a:r>
              <a:rPr lang="pt-BR" dirty="0"/>
              <a:t>A Jesus eu digo, humilde: </a:t>
            </a:r>
          </a:p>
          <a:p>
            <a:r>
              <a:rPr lang="pt-BR" dirty="0"/>
              <a:t>“Ó, vem meu piloto ser.”</a:t>
            </a:r>
          </a:p>
        </p:txBody>
      </p:sp>
    </p:spTree>
    <p:extLst>
      <p:ext uri="{BB962C8B-B14F-4D97-AF65-F5344CB8AC3E}">
        <p14:creationId xmlns:p14="http://schemas.microsoft.com/office/powerpoint/2010/main" val="2120907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NÃO TEMAS, SOU CONTIGO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99F5D8-9259-413C-A7D7-057A370B53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“Ó, não temas, sou contigo, </a:t>
            </a:r>
          </a:p>
          <a:p>
            <a:r>
              <a:rPr lang="pt-BR" dirty="0"/>
              <a:t>teu Piloto até o fim! </a:t>
            </a:r>
          </a:p>
          <a:p>
            <a:r>
              <a:rPr lang="pt-BR" dirty="0"/>
              <a:t>Não te importes com perigos; </a:t>
            </a:r>
          </a:p>
          <a:p>
            <a:r>
              <a:rPr lang="pt-BR" dirty="0"/>
              <a:t>eis a mão: confia em Mim.”</a:t>
            </a:r>
          </a:p>
        </p:txBody>
      </p:sp>
    </p:spTree>
    <p:extLst>
      <p:ext uri="{BB962C8B-B14F-4D97-AF65-F5344CB8AC3E}">
        <p14:creationId xmlns:p14="http://schemas.microsoft.com/office/powerpoint/2010/main" val="3391801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NÃO TEMAS, SOU CONTIGO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5810101-EBAD-4917-90A0-01E127DFCF3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Quando a tentação me envolve </a:t>
            </a:r>
          </a:p>
          <a:p>
            <a:r>
              <a:rPr lang="pt-BR" dirty="0"/>
              <a:t>e não posso a Cristo ver, </a:t>
            </a:r>
          </a:p>
          <a:p>
            <a:r>
              <a:rPr lang="pt-BR" dirty="0"/>
              <a:t>Eis que em meio à tempestade </a:t>
            </a:r>
          </a:p>
          <a:p>
            <a:r>
              <a:rPr lang="pt-BR" dirty="0"/>
              <a:t>ouço o Salvador dizer: </a:t>
            </a:r>
          </a:p>
        </p:txBody>
      </p:sp>
    </p:spTree>
    <p:extLst>
      <p:ext uri="{BB962C8B-B14F-4D97-AF65-F5344CB8AC3E}">
        <p14:creationId xmlns:p14="http://schemas.microsoft.com/office/powerpoint/2010/main" val="3753536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NÃO TEMAS, SOU CONTIGO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99F5D8-9259-413C-A7D7-057A370B53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“Ó, não temas, sou contigo, </a:t>
            </a:r>
          </a:p>
          <a:p>
            <a:r>
              <a:rPr lang="pt-BR" dirty="0"/>
              <a:t>teu Piloto até o fim! </a:t>
            </a:r>
          </a:p>
          <a:p>
            <a:r>
              <a:rPr lang="pt-BR" dirty="0"/>
              <a:t>Não te importes com perigos; </a:t>
            </a:r>
          </a:p>
          <a:p>
            <a:r>
              <a:rPr lang="pt-BR" dirty="0"/>
              <a:t>eis a mão: confia em Mim.”</a:t>
            </a:r>
          </a:p>
        </p:txBody>
      </p:sp>
    </p:spTree>
    <p:extLst>
      <p:ext uri="{BB962C8B-B14F-4D97-AF65-F5344CB8AC3E}">
        <p14:creationId xmlns:p14="http://schemas.microsoft.com/office/powerpoint/2010/main" val="2426945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NÃO TEMAS, SOU CONTIGO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C94AA78-EE14-4E9A-83FB-A78374194B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Quando a alma está ferida </a:t>
            </a:r>
          </a:p>
          <a:p>
            <a:r>
              <a:rPr lang="pt-BR" dirty="0"/>
              <a:t>pelas ondas da aflição, </a:t>
            </a:r>
          </a:p>
          <a:p>
            <a:r>
              <a:rPr lang="pt-BR" dirty="0"/>
              <a:t>Fixo o olhar em meu Piloto, </a:t>
            </a:r>
          </a:p>
          <a:p>
            <a:r>
              <a:rPr lang="pt-BR" dirty="0"/>
              <a:t>e este canto escuto, então:</a:t>
            </a:r>
          </a:p>
        </p:txBody>
      </p:sp>
    </p:spTree>
    <p:extLst>
      <p:ext uri="{BB962C8B-B14F-4D97-AF65-F5344CB8AC3E}">
        <p14:creationId xmlns:p14="http://schemas.microsoft.com/office/powerpoint/2010/main" val="3949232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NÃO TEMAS, SOU CONTIGO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99F5D8-9259-413C-A7D7-057A370B53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“Ó, não temas, sou contigo, </a:t>
            </a:r>
          </a:p>
          <a:p>
            <a:r>
              <a:rPr lang="pt-BR"/>
              <a:t>teu Piloto</a:t>
            </a:r>
            <a:r>
              <a:rPr lang="pt-BR" dirty="0"/>
              <a:t> até o fim! </a:t>
            </a:r>
          </a:p>
          <a:p>
            <a:r>
              <a:rPr lang="pt-BR" dirty="0"/>
              <a:t>Não te importes com perigos; </a:t>
            </a:r>
          </a:p>
          <a:p>
            <a:r>
              <a:rPr lang="pt-BR" dirty="0"/>
              <a:t>eis a mão: confia em Mim.”</a:t>
            </a:r>
          </a:p>
        </p:txBody>
      </p:sp>
    </p:spTree>
    <p:extLst>
      <p:ext uri="{BB962C8B-B14F-4D97-AF65-F5344CB8AC3E}">
        <p14:creationId xmlns:p14="http://schemas.microsoft.com/office/powerpoint/2010/main" val="3422678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99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NÃO TEMAS, SOU CONTIGO</vt:lpstr>
      <vt:lpstr>Ó, NÃO TEMAS, SOU CONTIGO</vt:lpstr>
      <vt:lpstr>Ó, NÃO TEMAS, SOU CONTIGO</vt:lpstr>
      <vt:lpstr>Ó, NÃO TEMAS, SOU CONTIGO</vt:lpstr>
      <vt:lpstr>Ó, NÃO TEMAS, SOU CONTIGO</vt:lpstr>
      <vt:lpstr>Ó, NÃO TEMAS, SOU CONTIGO</vt:lpstr>
      <vt:lpstr>Ó, NÃO TEMAS, SOU CONTIGO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2019-06-12T23:00:20Z</dcterms:modified>
</cp:coreProperties>
</file>

<file path=docProps/thumbnail.jpeg>
</file>